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20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0F9F1-5EF8-4EC8-9CBC-4CABB298BC3E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646FA-4B01-47EE-9D8F-8A9EA63CD0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646FA-4B01-47EE-9D8F-8A9EA63CD02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2DBEB-8B28-45DE-B1BD-0C09EFD87349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8E0D-F86E-41EC-9E2F-91603D5010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2DBEB-8B28-45DE-B1BD-0C09EFD87349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8E0D-F86E-41EC-9E2F-91603D5010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2DBEB-8B28-45DE-B1BD-0C09EFD87349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8E0D-F86E-41EC-9E2F-91603D5010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2DBEB-8B28-45DE-B1BD-0C09EFD87349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8E0D-F86E-41EC-9E2F-91603D5010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2DBEB-8B28-45DE-B1BD-0C09EFD87349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8E0D-F86E-41EC-9E2F-91603D5010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2DBEB-8B28-45DE-B1BD-0C09EFD87349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8E0D-F86E-41EC-9E2F-91603D5010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2DBEB-8B28-45DE-B1BD-0C09EFD87349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8E0D-F86E-41EC-9E2F-91603D5010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2DBEB-8B28-45DE-B1BD-0C09EFD87349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8E0D-F86E-41EC-9E2F-91603D5010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2DBEB-8B28-45DE-B1BD-0C09EFD87349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8E0D-F86E-41EC-9E2F-91603D5010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2DBEB-8B28-45DE-B1BD-0C09EFD87349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8E0D-F86E-41EC-9E2F-91603D5010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2DBEB-8B28-45DE-B1BD-0C09EFD87349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A8E0D-F86E-41EC-9E2F-91603D5010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2DBEB-8B28-45DE-B1BD-0C09EFD87349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A8E0D-F86E-41EC-9E2F-91603D5010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isual-arts-cork.com/prehistoric/blombos-cave-art.htm" TargetMode="External"/><Relationship Id="rId5" Type="http://schemas.openxmlformats.org/officeDocument/2006/relationships/hyperlink" Target="http://cogweb.ucla.edu/ep/Blombos.html#top" TargetMode="External"/><Relationship Id="rId4" Type="http://schemas.openxmlformats.org/officeDocument/2006/relationships/hyperlink" Target="http://en.wikipedia.org/wiki/Blombos_cav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entury Schoolbook" pitchFamily="18" charset="0"/>
              </a:rPr>
              <a:t>Blombos Cave</a:t>
            </a:r>
            <a:endParaRPr lang="en-US" dirty="0">
              <a:latin typeface="Century Schoolbook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South Africa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Blombos cave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Blombos cave is in a calcarentine limestone cliff in the Southern </a:t>
            </a:r>
            <a:r>
              <a:rPr lang="en-US" dirty="0"/>
              <a:t>C</a:t>
            </a:r>
            <a:r>
              <a:rPr lang="en-US" dirty="0" smtClean="0"/>
              <a:t>ape coast in South </a:t>
            </a:r>
            <a:r>
              <a:rPr lang="en-US" dirty="0"/>
              <a:t>A</a:t>
            </a:r>
            <a:r>
              <a:rPr lang="en-US" dirty="0" smtClean="0"/>
              <a:t>frica.</a:t>
            </a:r>
          </a:p>
          <a:p>
            <a:r>
              <a:rPr lang="en-US" dirty="0" smtClean="0"/>
              <a:t>Archeological investigations first began in 1991.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Things found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Bifacial points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Spear points:</a:t>
            </a:r>
          </a:p>
          <a:p>
            <a:pPr lvl="1"/>
            <a:r>
              <a:rPr lang="en-US" sz="2400" dirty="0" smtClean="0">
                <a:solidFill>
                  <a:srgbClr val="FFC000"/>
                </a:solidFill>
              </a:rPr>
              <a:t>According to an experiment of the points, the technique called pressure flaking was used to sharpen the points. This technique was believed to appear first in Europe 20,000 years ago. 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Bone tools</a:t>
            </a:r>
          </a:p>
          <a:p>
            <a:r>
              <a:rPr lang="en-US" dirty="0">
                <a:solidFill>
                  <a:srgbClr val="FFC000"/>
                </a:solidFill>
              </a:rPr>
              <a:t>O</a:t>
            </a:r>
            <a:r>
              <a:rPr lang="en-US" dirty="0" smtClean="0">
                <a:solidFill>
                  <a:srgbClr val="FFC000"/>
                </a:solidFill>
              </a:rPr>
              <a:t>chre engraved with geometric patterns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Human remains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4"/>
              </a:rPr>
              <a:t>http://en.wikipedia.org/wiki/Blombos_cave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>
                <a:hlinkClick r:id="rId5"/>
              </a:rPr>
              <a:t>http://cogweb.ucla.edu/ep/Blombos.html#top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>
                <a:hlinkClick r:id="rId6"/>
              </a:rPr>
              <a:t>http://www.visual-arts-cork.com/prehistoric/blombos-cave-art.htm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92</Words>
  <Application>Microsoft Office PowerPoint</Application>
  <PresentationFormat>On-screen Show (4:3)</PresentationFormat>
  <Paragraphs>17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Blombos Cave</vt:lpstr>
      <vt:lpstr>Blombos cave</vt:lpstr>
      <vt:lpstr>Things found: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Blombos Cave</dc:title>
  <dc:creator>LR</dc:creator>
  <cp:lastModifiedBy>LR</cp:lastModifiedBy>
  <cp:revision>13</cp:revision>
  <dcterms:created xsi:type="dcterms:W3CDTF">2010-12-05T14:10:27Z</dcterms:created>
  <dcterms:modified xsi:type="dcterms:W3CDTF">2010-12-05T15:38:32Z</dcterms:modified>
</cp:coreProperties>
</file>